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1381"/>
    <a:srgbClr val="1B3C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E5774E-E76C-483E-8804-222098EBC9BF}" type="datetimeFigureOut">
              <a:rPr lang="es-ES" smtClean="0"/>
              <a:t>10/06/2013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B4D848-6115-453C-9D85-2C1DA9D78A8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tWKQCyH53A" TargetMode="External"/><Relationship Id="rId2" Type="http://schemas.openxmlformats.org/officeDocument/2006/relationships/hyperlink" Target="http://www.youtube.com/watch?v=dgpyYwuJ1h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0Hf43H2mD4" TargetMode="External"/><Relationship Id="rId4" Type="http://schemas.openxmlformats.org/officeDocument/2006/relationships/hyperlink" Target="http://www.youtube.com/watch?v=G-HRBiEc8v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2643182"/>
            <a:ext cx="8405842" cy="3571900"/>
          </a:xfrm>
        </p:spPr>
        <p:txBody>
          <a:bodyPr>
            <a:noAutofit/>
          </a:bodyPr>
          <a:lstStyle/>
          <a:p>
            <a:pPr algn="ctr"/>
            <a:r>
              <a:rPr lang="es-ES" dirty="0" smtClean="0"/>
              <a:t>                             </a:t>
            </a:r>
            <a:r>
              <a:rPr lang="es-ES" b="1" dirty="0" smtClean="0">
                <a:solidFill>
                  <a:srgbClr val="FF0000"/>
                </a:solidFill>
              </a:rPr>
              <a:t>EL FEUDALISMO   </a:t>
            </a:r>
            <a:br>
              <a:rPr lang="es-ES" b="1" dirty="0" smtClean="0">
                <a:solidFill>
                  <a:srgbClr val="FF0000"/>
                </a:solidFill>
              </a:rPr>
            </a:br>
            <a:r>
              <a:rPr lang="es-ES" b="1" dirty="0" smtClean="0">
                <a:solidFill>
                  <a:srgbClr val="FF0000"/>
                </a:solidFill>
              </a:rPr>
              <a:t/>
            </a:r>
            <a:br>
              <a:rPr lang="es-ES" b="1" dirty="0" smtClean="0">
                <a:solidFill>
                  <a:srgbClr val="FF0000"/>
                </a:solidFill>
              </a:rPr>
            </a:br>
            <a:r>
              <a:rPr lang="es-ES" b="1" dirty="0" smtClean="0">
                <a:solidFill>
                  <a:srgbClr val="FF0000"/>
                </a:solidFill>
              </a:rPr>
              <a:t>                  CAIDA DEL FEUDALISMO</a:t>
            </a:r>
            <a:br>
              <a:rPr lang="es-ES" b="1" dirty="0" smtClean="0">
                <a:solidFill>
                  <a:srgbClr val="FF0000"/>
                </a:solidFill>
              </a:rPr>
            </a:br>
            <a:r>
              <a:rPr lang="es-ES" b="1" dirty="0" smtClean="0">
                <a:solidFill>
                  <a:srgbClr val="FF0000"/>
                </a:solidFill>
              </a:rPr>
              <a:t/>
            </a:r>
            <a:br>
              <a:rPr lang="es-ES" b="1" dirty="0" smtClean="0">
                <a:solidFill>
                  <a:srgbClr val="FF0000"/>
                </a:solidFill>
              </a:rPr>
            </a:br>
            <a:r>
              <a:rPr lang="es-ES" b="1" dirty="0" smtClean="0">
                <a:solidFill>
                  <a:srgbClr val="FF0000"/>
                </a:solidFill>
              </a:rPr>
              <a:t>           BURGUESIA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458200" cy="914400"/>
          </a:xfrm>
        </p:spPr>
        <p:txBody>
          <a:bodyPr>
            <a:normAutofit fontScale="25000" lnSpcReduction="20000"/>
          </a:bodyPr>
          <a:lstStyle/>
          <a:p>
            <a:r>
              <a:rPr lang="es-ES" b="1" dirty="0" smtClean="0"/>
              <a:t> </a:t>
            </a:r>
            <a:endParaRPr lang="es-ES" dirty="0" smtClean="0"/>
          </a:p>
          <a:p>
            <a:r>
              <a:rPr lang="es-ES" b="1" dirty="0" smtClean="0"/>
              <a:t> </a:t>
            </a:r>
            <a:endParaRPr lang="es-ES" dirty="0" smtClean="0"/>
          </a:p>
          <a:p>
            <a:r>
              <a:rPr lang="es-ES" b="1" dirty="0" smtClean="0"/>
              <a:t> </a:t>
            </a:r>
            <a:endParaRPr lang="es-ES" dirty="0" smtClean="0"/>
          </a:p>
          <a:p>
            <a:r>
              <a:rPr lang="es-ES" sz="4300" dirty="0" smtClean="0"/>
              <a:t/>
            </a:r>
            <a:br>
              <a:rPr lang="es-ES" sz="4300" dirty="0" smtClean="0"/>
            </a:br>
            <a:r>
              <a:rPr lang="es-ES" sz="4300" b="1" dirty="0" smtClean="0"/>
              <a:t>                  </a:t>
            </a:r>
            <a:r>
              <a:rPr lang="es-ES" sz="4300" b="1" dirty="0" smtClean="0"/>
              <a:t>                  </a:t>
            </a:r>
            <a:r>
              <a:rPr lang="es-ES" sz="8000" b="1" dirty="0" smtClean="0"/>
              <a:t>Institución </a:t>
            </a:r>
            <a:r>
              <a:rPr lang="es-ES" sz="8000" b="1" dirty="0" smtClean="0"/>
              <a:t>Educativa “Unión Latinoamericana” N°1235</a:t>
            </a:r>
            <a:endParaRPr lang="es-ES" sz="8000" dirty="0" smtClean="0"/>
          </a:p>
          <a:p>
            <a:r>
              <a:rPr lang="es-ES" sz="8000" b="1" dirty="0" smtClean="0"/>
              <a:t>                                    La Molina</a:t>
            </a:r>
            <a:endParaRPr lang="es-ES" sz="8000" dirty="0"/>
          </a:p>
        </p:txBody>
      </p:sp>
      <p:pic>
        <p:nvPicPr>
          <p:cNvPr id="4" name="3 Imagen" descr="INSIGNIA IE 124 U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istrador\Mis documentos\7. sociedad feudal Lámi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71744"/>
            <a:ext cx="2714644" cy="2974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686800" cy="5929354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C00000"/>
                </a:solidFill>
              </a:rPr>
              <a:t>BUENOS DÍAS QUERIDOS ESTUDIANTES</a:t>
            </a:r>
          </a:p>
          <a:p>
            <a:r>
              <a:rPr lang="es-ES" sz="3600" b="1" dirty="0" smtClean="0">
                <a:solidFill>
                  <a:srgbClr val="C00000"/>
                </a:solidFill>
              </a:rPr>
              <a:t>DESEAN LO MEJOR PARA CADA UNO DE USTEDES </a:t>
            </a:r>
            <a:endParaRPr lang="es-ES" sz="3600" b="1" dirty="0" smtClean="0">
              <a:solidFill>
                <a:srgbClr val="C00000"/>
              </a:solidFill>
            </a:endParaRPr>
          </a:p>
          <a:p>
            <a:r>
              <a:rPr lang="es-ES" sz="3600" b="1" dirty="0" smtClean="0">
                <a:solidFill>
                  <a:srgbClr val="C00000"/>
                </a:solidFill>
              </a:rPr>
              <a:t>VAMOS A REALIZAR LO SIGUIENTES:</a:t>
            </a:r>
          </a:p>
          <a:p>
            <a:r>
              <a:rPr lang="es-ES" sz="3600" b="1" dirty="0" smtClean="0">
                <a:solidFill>
                  <a:srgbClr val="C00000"/>
                </a:solidFill>
              </a:rPr>
              <a:t>1º PONER MUCHA ATENCIÓN Y TOMAR APUNTES  DE LA INFORMACIÓN </a:t>
            </a:r>
            <a:endParaRPr lang="es-ES" sz="3600" b="1" dirty="0" smtClean="0">
              <a:solidFill>
                <a:srgbClr val="C00000"/>
              </a:solidFill>
            </a:endParaRPr>
          </a:p>
          <a:p>
            <a:r>
              <a:rPr lang="es-ES" sz="3600" b="1" dirty="0" smtClean="0">
                <a:solidFill>
                  <a:srgbClr val="C00000"/>
                </a:solidFill>
              </a:rPr>
              <a:t>2º OBSERVAR LOS VIDEOS (TRES) Y HACER UN ORGANIZADOR VISUAL DE CADA UNO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357166"/>
            <a:ext cx="8329642" cy="6143668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C00000"/>
                </a:solidFill>
              </a:rPr>
              <a:t>Feudalismo  (13:58)   </a:t>
            </a:r>
            <a:endParaRPr lang="es-ES" sz="2800" b="1" dirty="0" smtClean="0">
              <a:solidFill>
                <a:srgbClr val="C00000"/>
              </a:solidFill>
            </a:endParaRPr>
          </a:p>
          <a:p>
            <a:r>
              <a:rPr lang="es-ES" sz="2800" b="1" dirty="0" smtClean="0">
                <a:solidFill>
                  <a:srgbClr val="C00000"/>
                </a:solidFill>
                <a:hlinkClick r:id="rId2"/>
              </a:rPr>
              <a:t>http</a:t>
            </a:r>
            <a:r>
              <a:rPr lang="es-ES" sz="2800" b="1" dirty="0" smtClean="0">
                <a:solidFill>
                  <a:srgbClr val="C00000"/>
                </a:solidFill>
                <a:hlinkClick r:id="rId2"/>
              </a:rPr>
              <a:t>://</a:t>
            </a:r>
            <a:r>
              <a:rPr lang="es-ES" sz="2800" b="1" dirty="0" smtClean="0">
                <a:solidFill>
                  <a:srgbClr val="C00000"/>
                </a:solidFill>
                <a:hlinkClick r:id="rId2"/>
              </a:rPr>
              <a:t>www.youtube.com/watch?v=dgpyYwuJ1hg</a:t>
            </a:r>
            <a:r>
              <a:rPr lang="es-ES" sz="2800" b="1" dirty="0" smtClean="0">
                <a:solidFill>
                  <a:srgbClr val="C00000"/>
                </a:solidFill>
              </a:rPr>
              <a:t>  </a:t>
            </a:r>
            <a:endParaRPr lang="es-ES" sz="2800" dirty="0" smtClean="0">
              <a:solidFill>
                <a:srgbClr val="C00000"/>
              </a:solidFill>
            </a:endParaRPr>
          </a:p>
          <a:p>
            <a:r>
              <a:rPr lang="es-ES" sz="2800" b="1" dirty="0" smtClean="0">
                <a:solidFill>
                  <a:srgbClr val="C00000"/>
                </a:solidFill>
              </a:rPr>
              <a:t/>
            </a:r>
            <a:br>
              <a:rPr lang="es-ES" sz="2800" b="1" dirty="0" smtClean="0">
                <a:solidFill>
                  <a:srgbClr val="C00000"/>
                </a:solidFill>
              </a:rPr>
            </a:br>
            <a:r>
              <a:rPr lang="es-ES" sz="2800" b="1" dirty="0" smtClean="0">
                <a:solidFill>
                  <a:srgbClr val="C00000"/>
                </a:solidFill>
              </a:rPr>
              <a:t>Decadencia </a:t>
            </a:r>
            <a:r>
              <a:rPr lang="es-ES" sz="2800" b="1" dirty="0" smtClean="0">
                <a:solidFill>
                  <a:srgbClr val="C00000"/>
                </a:solidFill>
              </a:rPr>
              <a:t>del Feudalismo - Historia - Educatina  (9:09)</a:t>
            </a:r>
            <a:endParaRPr lang="es-ES" sz="2800" dirty="0" smtClean="0">
              <a:solidFill>
                <a:srgbClr val="C00000"/>
              </a:solidFill>
            </a:endParaRPr>
          </a:p>
          <a:p>
            <a:r>
              <a:rPr lang="es-ES" sz="2800" dirty="0" smtClean="0">
                <a:solidFill>
                  <a:srgbClr val="C00000"/>
                </a:solidFill>
                <a:hlinkClick r:id="rId3"/>
              </a:rPr>
              <a:t>http://www.youtube.com/watch?v=rtWKQCyH53A</a:t>
            </a:r>
            <a:endParaRPr lang="es-ES" sz="2800" dirty="0" smtClean="0">
              <a:solidFill>
                <a:srgbClr val="C00000"/>
              </a:solidFill>
            </a:endParaRPr>
          </a:p>
          <a:p>
            <a:r>
              <a:rPr lang="es-ES" sz="2800" dirty="0" smtClean="0">
                <a:solidFill>
                  <a:srgbClr val="C00000"/>
                </a:solidFill>
              </a:rPr>
              <a:t/>
            </a:r>
            <a:br>
              <a:rPr lang="es-ES" sz="2800" dirty="0" smtClean="0">
                <a:solidFill>
                  <a:srgbClr val="C00000"/>
                </a:solidFill>
              </a:rPr>
            </a:br>
            <a:r>
              <a:rPr lang="es-ES" sz="2800" b="1" dirty="0" smtClean="0">
                <a:solidFill>
                  <a:srgbClr val="C00000"/>
                </a:solidFill>
              </a:rPr>
              <a:t>Feudalismo </a:t>
            </a:r>
            <a:r>
              <a:rPr lang="es-ES" sz="2800" b="1" dirty="0" smtClean="0">
                <a:solidFill>
                  <a:srgbClr val="C00000"/>
                </a:solidFill>
              </a:rPr>
              <a:t>- Historia - </a:t>
            </a:r>
            <a:r>
              <a:rPr lang="es-ES" sz="2800" b="1" dirty="0" smtClean="0">
                <a:solidFill>
                  <a:srgbClr val="C00000"/>
                </a:solidFill>
              </a:rPr>
              <a:t>Educatina  (</a:t>
            </a:r>
            <a:r>
              <a:rPr lang="es-ES" sz="2800" b="1" dirty="0" smtClean="0">
                <a:solidFill>
                  <a:srgbClr val="C00000"/>
                </a:solidFill>
              </a:rPr>
              <a:t>9:54) </a:t>
            </a:r>
            <a:endParaRPr lang="es-ES" sz="2800" b="1" dirty="0" smtClean="0">
              <a:solidFill>
                <a:srgbClr val="C00000"/>
              </a:solidFill>
            </a:endParaRPr>
          </a:p>
          <a:p>
            <a:r>
              <a:rPr lang="es-ES" sz="2800" b="1" dirty="0" smtClean="0">
                <a:solidFill>
                  <a:srgbClr val="C00000"/>
                </a:solidFill>
              </a:rPr>
              <a:t> </a:t>
            </a:r>
            <a:r>
              <a:rPr lang="es-ES" sz="2800" b="1" dirty="0" smtClean="0">
                <a:solidFill>
                  <a:srgbClr val="C00000"/>
                </a:solidFill>
                <a:hlinkClick r:id="rId4"/>
              </a:rPr>
              <a:t>http://www.youtube.com/watch?v=G-HRBiEc8vo</a:t>
            </a:r>
            <a:endParaRPr lang="es-ES" sz="2800" dirty="0" smtClean="0">
              <a:solidFill>
                <a:srgbClr val="C00000"/>
              </a:solidFill>
            </a:endParaRPr>
          </a:p>
          <a:p>
            <a:r>
              <a:rPr lang="es-ES" sz="2800" b="1" dirty="0" smtClean="0">
                <a:solidFill>
                  <a:srgbClr val="C00000"/>
                </a:solidFill>
              </a:rPr>
              <a:t>        </a:t>
            </a:r>
            <a:endParaRPr lang="es-ES" sz="2800" dirty="0" smtClean="0">
              <a:solidFill>
                <a:srgbClr val="C00000"/>
              </a:solidFill>
            </a:endParaRPr>
          </a:p>
          <a:p>
            <a:r>
              <a:rPr lang="es-ES" sz="2800" b="1" dirty="0" smtClean="0">
                <a:solidFill>
                  <a:srgbClr val="C00000"/>
                </a:solidFill>
              </a:rPr>
              <a:t>La </a:t>
            </a:r>
            <a:r>
              <a:rPr lang="es-ES" sz="2800" b="1" dirty="0" smtClean="0">
                <a:solidFill>
                  <a:srgbClr val="C00000"/>
                </a:solidFill>
              </a:rPr>
              <a:t>Burguesía  (</a:t>
            </a:r>
            <a:r>
              <a:rPr lang="es-ES" sz="2800" b="1" dirty="0" smtClean="0">
                <a:solidFill>
                  <a:srgbClr val="C00000"/>
                </a:solidFill>
              </a:rPr>
              <a:t>4:50)  </a:t>
            </a:r>
            <a:endParaRPr lang="es-ES" sz="2800" b="1" dirty="0" smtClean="0">
              <a:solidFill>
                <a:srgbClr val="C00000"/>
              </a:solidFill>
            </a:endParaRPr>
          </a:p>
          <a:p>
            <a:r>
              <a:rPr lang="es-ES" sz="2800" b="1" dirty="0" smtClean="0">
                <a:solidFill>
                  <a:srgbClr val="C00000"/>
                </a:solidFill>
              </a:rPr>
              <a:t> </a:t>
            </a:r>
            <a:r>
              <a:rPr lang="es-ES" sz="2800" b="1" dirty="0" smtClean="0">
                <a:solidFill>
                  <a:srgbClr val="C00000"/>
                </a:solidFill>
                <a:hlinkClick r:id="rId5"/>
              </a:rPr>
              <a:t>http://www.youtube.com/watch?v=O0Hf43H2mD4</a:t>
            </a:r>
            <a:endParaRPr lang="es-ES" sz="2800" dirty="0" smtClean="0">
              <a:solidFill>
                <a:srgbClr val="C00000"/>
              </a:solidFill>
            </a:endParaRPr>
          </a:p>
          <a:p>
            <a:r>
              <a:rPr lang="es-ES" sz="2800" b="1" dirty="0" smtClean="0"/>
              <a:t/>
            </a:r>
            <a:br>
              <a:rPr lang="es-ES" sz="2800" b="1" dirty="0" smtClean="0"/>
            </a:br>
            <a:endParaRPr lang="es-ES" sz="2800" dirty="0" smtClean="0"/>
          </a:p>
          <a:p>
            <a:endParaRPr lang="es-ES" sz="2800" dirty="0" smtClean="0"/>
          </a:p>
          <a:p>
            <a:endParaRPr lang="es-ES" sz="2800" dirty="0" smtClean="0"/>
          </a:p>
          <a:p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5357850"/>
          </a:xfrm>
        </p:spPr>
        <p:txBody>
          <a:bodyPr/>
          <a:lstStyle/>
          <a:p>
            <a:r>
              <a:rPr lang="es-ES" b="1" dirty="0" smtClean="0">
                <a:solidFill>
                  <a:srgbClr val="C00000"/>
                </a:solidFill>
              </a:rPr>
              <a:t>3º </a:t>
            </a:r>
            <a:r>
              <a:rPr lang="es-ES" b="1" dirty="0" smtClean="0">
                <a:solidFill>
                  <a:srgbClr val="C00000"/>
                </a:solidFill>
              </a:rPr>
              <a:t>OBSERVAMOS Y TOMAMOS APUNTES DE LAS DIAPOSITIVAS ADJUNTO 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4ºACTIVIDAD PARA CASA: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DEL </a:t>
            </a:r>
            <a:r>
              <a:rPr lang="es-ES" b="1" dirty="0" smtClean="0">
                <a:solidFill>
                  <a:srgbClr val="C00000"/>
                </a:solidFill>
              </a:rPr>
              <a:t>LIBRO DE ESTADO </a:t>
            </a:r>
            <a:r>
              <a:rPr lang="es-ES" b="1" dirty="0" smtClean="0">
                <a:solidFill>
                  <a:srgbClr val="C00000"/>
                </a:solidFill>
              </a:rPr>
              <a:t> “ </a:t>
            </a:r>
            <a:r>
              <a:rPr lang="es-ES" b="1" dirty="0" smtClean="0">
                <a:solidFill>
                  <a:srgbClr val="C00000"/>
                </a:solidFill>
              </a:rPr>
              <a:t>TRABAJAMOS CON LA </a:t>
            </a:r>
            <a:r>
              <a:rPr lang="es-ES" b="1" dirty="0" smtClean="0">
                <a:solidFill>
                  <a:srgbClr val="C00000"/>
                </a:solidFill>
              </a:rPr>
              <a:t>INFORMACIÓN” “APLICAMOS LO APRENDIDO”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 </a:t>
            </a:r>
            <a:r>
              <a:rPr lang="es-ES" b="1" dirty="0" smtClean="0">
                <a:solidFill>
                  <a:srgbClr val="C00000"/>
                </a:solidFill>
              </a:rPr>
              <a:t>PÁGINAS : </a:t>
            </a:r>
            <a:r>
              <a:rPr lang="es-ES" b="1" dirty="0" smtClean="0">
                <a:solidFill>
                  <a:srgbClr val="C00000"/>
                </a:solidFill>
              </a:rPr>
              <a:t>20 , 21 – 23</a:t>
            </a:r>
          </a:p>
          <a:p>
            <a:r>
              <a:rPr lang="es-ES" b="1" dirty="0" smtClean="0">
                <a:solidFill>
                  <a:srgbClr val="C00000"/>
                </a:solidFill>
              </a:rPr>
              <a:t>4º ESTUDIAR PARA LO PRÓXIMA CLASE, EVALUAMOS LO QUE HAN TRABAJADO.</a:t>
            </a:r>
            <a:endParaRPr lang="es-ES" b="1" dirty="0" smtClean="0">
              <a:solidFill>
                <a:srgbClr val="C0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1142984"/>
            <a:ext cx="8358246" cy="52864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AD138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MUCHAS GRACIAS POR SU ATENCIÓN </a:t>
            </a:r>
          </a:p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AD138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BUENAS TARDES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AD138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103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                             EL FEUDALISMO                       CAIDA DEL FEUDALISMO             BURGUESIA</vt:lpstr>
      <vt:lpstr>Diapositiva 2</vt:lpstr>
      <vt:lpstr>Diapositiva 3</vt:lpstr>
      <vt:lpstr>Diapositiva 4</vt:lpstr>
      <vt:lpstr>Diapositiva 5</vt:lpstr>
    </vt:vector>
  </TitlesOfParts>
  <Company>Dsoft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EL FEUDALISMO     CAIDA DEL FEUDALISMO  BURGUESIA</dc:title>
  <dc:creator>MSINICIO</dc:creator>
  <cp:lastModifiedBy>MSINICIO</cp:lastModifiedBy>
  <cp:revision>10</cp:revision>
  <dcterms:created xsi:type="dcterms:W3CDTF">2013-06-11T03:46:01Z</dcterms:created>
  <dcterms:modified xsi:type="dcterms:W3CDTF">2013-06-11T05:22:41Z</dcterms:modified>
</cp:coreProperties>
</file>